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4"/>
  </p:notesMasterIdLst>
  <p:sldIdLst>
    <p:sldId id="268" r:id="rId2"/>
    <p:sldId id="26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User" initials="WU" lastIdx="0" clrIdx="0">
    <p:extLst>
      <p:ext uri="{19B8F6BF-5375-455C-9EA6-DF929625EA0E}">
        <p15:presenceInfo xmlns:p15="http://schemas.microsoft.com/office/powerpoint/2012/main" xmlns="" userId="Windows 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3131"/>
    <a:srgbClr val="F54D4D"/>
    <a:srgbClr val="F43030"/>
    <a:srgbClr val="FF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264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36120-23C3-4A46-B2B6-B84123F64B31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AB4D4-3E43-4F7C-A3D8-9BE35EBF3E2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712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9711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5012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525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602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48338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2924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0229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1912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5162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8313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E689D-3E91-47A4-AD75-58AD3FADDC15}" type="datetimeFigureOut">
              <a:rPr lang="en-US" smtClean="0"/>
              <a:pPr/>
              <a:t>16/8/2023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F422A-ED17-4945-B3D8-1E83D081AF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74627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86BAB08-D03A-4FEF-8092-001CB785BBAB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8AB37BB-E8A6-440B-8775-2A002C97BC55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Montserrat" panose="00000500000000000000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Montserrat" panose="00000500000000000000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998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lowchart: Alternate Process 18"/>
          <p:cNvSpPr/>
          <p:nvPr/>
        </p:nvSpPr>
        <p:spPr>
          <a:xfrm>
            <a:off x="1608877" y="1237099"/>
            <a:ext cx="9222377" cy="819552"/>
          </a:xfrm>
          <a:prstGeom prst="flowChartAlternateProcess">
            <a:avLst/>
          </a:prstGeom>
          <a:solidFill>
            <a:schemeClr val="accent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Thay</a:t>
            </a:r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đổi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thói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quen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chính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mình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nhắc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nhở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gia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đình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xung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quanh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cùng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chung</a:t>
            </a:r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tay</a:t>
            </a:r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giữ</a:t>
            </a:r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gìn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vệ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sinh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môi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trường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bằng</a:t>
            </a:r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những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việc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thiết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0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như</a:t>
            </a:r>
            <a:r>
              <a:rPr lang="en-US" sz="20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en-US" sz="2000" dirty="0">
              <a:ln w="0"/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>
            <a:off x="4406777" y="3841580"/>
            <a:ext cx="1595128" cy="489061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lowchart: Process 23"/>
          <p:cNvSpPr/>
          <p:nvPr/>
        </p:nvSpPr>
        <p:spPr>
          <a:xfrm>
            <a:off x="6270168" y="2403566"/>
            <a:ext cx="5255615" cy="949234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vứt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kênh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rạch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endParaRPr lang="en-US" dirty="0">
              <a:ln w="0"/>
              <a:solidFill>
                <a:schemeClr val="tx1"/>
              </a:solidFill>
            </a:endParaRPr>
          </a:p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Flowchart: Process 24"/>
          <p:cNvSpPr/>
          <p:nvPr/>
        </p:nvSpPr>
        <p:spPr>
          <a:xfrm>
            <a:off x="6270168" y="3611494"/>
            <a:ext cx="5255615" cy="949234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dirty="0">
              <a:ln w="0"/>
              <a:solidFill>
                <a:schemeClr val="tx1"/>
              </a:solidFill>
            </a:endParaRPr>
          </a:p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6" name="Flowchart: Process 25"/>
          <p:cNvSpPr/>
          <p:nvPr/>
        </p:nvSpPr>
        <p:spPr>
          <a:xfrm>
            <a:off x="6270169" y="4798842"/>
            <a:ext cx="5255615" cy="949234"/>
          </a:xfrm>
          <a:prstGeom prst="flowChartProcess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vi-VN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tốt phong trào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“Chống chất thải nhựa”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nói không với rác thải nhựa.</a:t>
            </a:r>
            <a:endParaRPr lang="en-US" dirty="0">
              <a:ln w="0"/>
              <a:solidFill>
                <a:schemeClr val="tx1"/>
              </a:solidFill>
            </a:endParaRPr>
          </a:p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Right Arrow 28"/>
          <p:cNvSpPr/>
          <p:nvPr/>
        </p:nvSpPr>
        <p:spPr>
          <a:xfrm>
            <a:off x="4360578" y="5017071"/>
            <a:ext cx="1641327" cy="512776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ight Arrow 29"/>
          <p:cNvSpPr/>
          <p:nvPr/>
        </p:nvSpPr>
        <p:spPr>
          <a:xfrm>
            <a:off x="4383678" y="2629989"/>
            <a:ext cx="1641327" cy="496388"/>
          </a:xfrm>
          <a:prstGeom prst="rightArrow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6555" y="5371253"/>
            <a:ext cx="1572322" cy="1486747"/>
            <a:chOff x="-120731" y="5095124"/>
            <a:chExt cx="1693053" cy="1749233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2001" y="5095124"/>
              <a:ext cx="1374279" cy="1374279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-120731" y="6444247"/>
              <a:ext cx="16930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Quét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mã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QR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thêm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thông</a:t>
              </a:r>
              <a:r>
                <a:rPr lang="en-US" sz="1000" i="1" dirty="0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tin chi </a:t>
              </a:r>
              <a:r>
                <a:rPr lang="en-US" sz="1000" i="1" dirty="0" err="1" smtClean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tiết</a:t>
              </a:r>
              <a:endParaRPr lang="en-US" sz="10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138" y="2164060"/>
            <a:ext cx="3749933" cy="3584016"/>
          </a:xfrm>
          <a:prstGeom prst="ellipse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3" name="TextBox 12"/>
          <p:cNvSpPr txBox="1"/>
          <p:nvPr/>
        </p:nvSpPr>
        <p:spPr>
          <a:xfrm>
            <a:off x="1624725" y="320293"/>
            <a:ext cx="9190679" cy="72711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prstTxWarp prst="textPlain">
              <a:avLst/>
            </a:prstTxWarp>
            <a:spAutoFit/>
            <a:scene3d>
              <a:camera prst="perspectiveFront"/>
              <a:lightRig rig="threePt" dir="t"/>
            </a:scene3d>
          </a:bodyPr>
          <a:lstStyle/>
          <a:p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2023 - 2025</a:t>
            </a:r>
            <a:endParaRPr lang="en-US" dirty="0">
              <a:ln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429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/>
          <p:cNvSpPr/>
          <p:nvPr/>
        </p:nvSpPr>
        <p:spPr>
          <a:xfrm>
            <a:off x="5145673" y="2221873"/>
            <a:ext cx="2023569" cy="1907177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r>
              <a:rPr lang="en-US" dirty="0" err="1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</a:t>
            </a:r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tiêu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i="1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phố</a:t>
            </a:r>
            <a:r>
              <a:rPr lang="en-US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2023 - 2025</a:t>
            </a:r>
          </a:p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ight Arrow 6"/>
          <p:cNvSpPr/>
          <p:nvPr/>
        </p:nvSpPr>
        <p:spPr>
          <a:xfrm rot="17946442">
            <a:off x="4439244" y="1575257"/>
            <a:ext cx="1491348" cy="883920"/>
          </a:xfrm>
          <a:custGeom>
            <a:avLst/>
            <a:gdLst>
              <a:gd name="connsiteX0" fmla="*/ 0 w 1715589"/>
              <a:gd name="connsiteY0" fmla="*/ 220980 h 883920"/>
              <a:gd name="connsiteX1" fmla="*/ 1273629 w 1715589"/>
              <a:gd name="connsiteY1" fmla="*/ 220980 h 883920"/>
              <a:gd name="connsiteX2" fmla="*/ 1273629 w 1715589"/>
              <a:gd name="connsiteY2" fmla="*/ 0 h 883920"/>
              <a:gd name="connsiteX3" fmla="*/ 1715589 w 1715589"/>
              <a:gd name="connsiteY3" fmla="*/ 441960 h 883920"/>
              <a:gd name="connsiteX4" fmla="*/ 1273629 w 1715589"/>
              <a:gd name="connsiteY4" fmla="*/ 883920 h 883920"/>
              <a:gd name="connsiteX5" fmla="*/ 1273629 w 1715589"/>
              <a:gd name="connsiteY5" fmla="*/ 662940 h 883920"/>
              <a:gd name="connsiteX6" fmla="*/ 0 w 1715589"/>
              <a:gd name="connsiteY6" fmla="*/ 662940 h 883920"/>
              <a:gd name="connsiteX7" fmla="*/ 0 w 1715589"/>
              <a:gd name="connsiteY7" fmla="*/ 220980 h 883920"/>
              <a:gd name="connsiteX0" fmla="*/ 489436 w 1715589"/>
              <a:gd name="connsiteY0" fmla="*/ 223434 h 883920"/>
              <a:gd name="connsiteX1" fmla="*/ 1273629 w 1715589"/>
              <a:gd name="connsiteY1" fmla="*/ 220980 h 883920"/>
              <a:gd name="connsiteX2" fmla="*/ 1273629 w 1715589"/>
              <a:gd name="connsiteY2" fmla="*/ 0 h 883920"/>
              <a:gd name="connsiteX3" fmla="*/ 1715589 w 1715589"/>
              <a:gd name="connsiteY3" fmla="*/ 441960 h 883920"/>
              <a:gd name="connsiteX4" fmla="*/ 1273629 w 1715589"/>
              <a:gd name="connsiteY4" fmla="*/ 883920 h 883920"/>
              <a:gd name="connsiteX5" fmla="*/ 1273629 w 1715589"/>
              <a:gd name="connsiteY5" fmla="*/ 662940 h 883920"/>
              <a:gd name="connsiteX6" fmla="*/ 0 w 1715589"/>
              <a:gd name="connsiteY6" fmla="*/ 662940 h 883920"/>
              <a:gd name="connsiteX7" fmla="*/ 489436 w 1715589"/>
              <a:gd name="connsiteY7" fmla="*/ 223434 h 883920"/>
              <a:gd name="connsiteX0" fmla="*/ 265195 w 1491348"/>
              <a:gd name="connsiteY0" fmla="*/ 223434 h 883920"/>
              <a:gd name="connsiteX1" fmla="*/ 1049388 w 1491348"/>
              <a:gd name="connsiteY1" fmla="*/ 220980 h 883920"/>
              <a:gd name="connsiteX2" fmla="*/ 1049388 w 1491348"/>
              <a:gd name="connsiteY2" fmla="*/ 0 h 883920"/>
              <a:gd name="connsiteX3" fmla="*/ 1491348 w 1491348"/>
              <a:gd name="connsiteY3" fmla="*/ 441960 h 883920"/>
              <a:gd name="connsiteX4" fmla="*/ 1049388 w 1491348"/>
              <a:gd name="connsiteY4" fmla="*/ 883920 h 883920"/>
              <a:gd name="connsiteX5" fmla="*/ 1049388 w 1491348"/>
              <a:gd name="connsiteY5" fmla="*/ 662940 h 883920"/>
              <a:gd name="connsiteX6" fmla="*/ 0 w 1491348"/>
              <a:gd name="connsiteY6" fmla="*/ 660138 h 883920"/>
              <a:gd name="connsiteX7" fmla="*/ 265195 w 1491348"/>
              <a:gd name="connsiteY7" fmla="*/ 223434 h 88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491348" h="883920">
                <a:moveTo>
                  <a:pt x="265195" y="223434"/>
                </a:moveTo>
                <a:lnTo>
                  <a:pt x="1049388" y="220980"/>
                </a:lnTo>
                <a:lnTo>
                  <a:pt x="1049388" y="0"/>
                </a:lnTo>
                <a:lnTo>
                  <a:pt x="1491348" y="441960"/>
                </a:lnTo>
                <a:lnTo>
                  <a:pt x="1049388" y="883920"/>
                </a:lnTo>
                <a:lnTo>
                  <a:pt x="1049388" y="662940"/>
                </a:lnTo>
                <a:lnTo>
                  <a:pt x="0" y="660138"/>
                </a:lnTo>
                <a:lnTo>
                  <a:pt x="265195" y="223434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2023</a:t>
            </a:r>
            <a:endParaRPr lang="en-US" sz="200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ight Arrow 8"/>
          <p:cNvSpPr/>
          <p:nvPr/>
        </p:nvSpPr>
        <p:spPr>
          <a:xfrm rot="3643435">
            <a:off x="6714923" y="2256751"/>
            <a:ext cx="1536270" cy="883920"/>
          </a:xfrm>
          <a:custGeom>
            <a:avLst/>
            <a:gdLst>
              <a:gd name="connsiteX0" fmla="*/ 0 w 1715589"/>
              <a:gd name="connsiteY0" fmla="*/ 220980 h 883920"/>
              <a:gd name="connsiteX1" fmla="*/ 1273629 w 1715589"/>
              <a:gd name="connsiteY1" fmla="*/ 220980 h 883920"/>
              <a:gd name="connsiteX2" fmla="*/ 1273629 w 1715589"/>
              <a:gd name="connsiteY2" fmla="*/ 0 h 883920"/>
              <a:gd name="connsiteX3" fmla="*/ 1715589 w 1715589"/>
              <a:gd name="connsiteY3" fmla="*/ 441960 h 883920"/>
              <a:gd name="connsiteX4" fmla="*/ 1273629 w 1715589"/>
              <a:gd name="connsiteY4" fmla="*/ 883920 h 883920"/>
              <a:gd name="connsiteX5" fmla="*/ 1273629 w 1715589"/>
              <a:gd name="connsiteY5" fmla="*/ 662940 h 883920"/>
              <a:gd name="connsiteX6" fmla="*/ 0 w 1715589"/>
              <a:gd name="connsiteY6" fmla="*/ 662940 h 883920"/>
              <a:gd name="connsiteX7" fmla="*/ 0 w 1715589"/>
              <a:gd name="connsiteY7" fmla="*/ 220980 h 883920"/>
              <a:gd name="connsiteX0" fmla="*/ 0 w 1715589"/>
              <a:gd name="connsiteY0" fmla="*/ 220980 h 883920"/>
              <a:gd name="connsiteX1" fmla="*/ 1273629 w 1715589"/>
              <a:gd name="connsiteY1" fmla="*/ 220980 h 883920"/>
              <a:gd name="connsiteX2" fmla="*/ 1273629 w 1715589"/>
              <a:gd name="connsiteY2" fmla="*/ 0 h 883920"/>
              <a:gd name="connsiteX3" fmla="*/ 1715589 w 1715589"/>
              <a:gd name="connsiteY3" fmla="*/ 441960 h 883920"/>
              <a:gd name="connsiteX4" fmla="*/ 1273629 w 1715589"/>
              <a:gd name="connsiteY4" fmla="*/ 883920 h 883920"/>
              <a:gd name="connsiteX5" fmla="*/ 1273629 w 1715589"/>
              <a:gd name="connsiteY5" fmla="*/ 662940 h 883920"/>
              <a:gd name="connsiteX6" fmla="*/ 179319 w 1715589"/>
              <a:gd name="connsiteY6" fmla="*/ 663633 h 883920"/>
              <a:gd name="connsiteX7" fmla="*/ 0 w 1715589"/>
              <a:gd name="connsiteY7" fmla="*/ 220980 h 883920"/>
              <a:gd name="connsiteX0" fmla="*/ 253787 w 1536270"/>
              <a:gd name="connsiteY0" fmla="*/ 214196 h 883920"/>
              <a:gd name="connsiteX1" fmla="*/ 1094310 w 1536270"/>
              <a:gd name="connsiteY1" fmla="*/ 220980 h 883920"/>
              <a:gd name="connsiteX2" fmla="*/ 1094310 w 1536270"/>
              <a:gd name="connsiteY2" fmla="*/ 0 h 883920"/>
              <a:gd name="connsiteX3" fmla="*/ 1536270 w 1536270"/>
              <a:gd name="connsiteY3" fmla="*/ 441960 h 883920"/>
              <a:gd name="connsiteX4" fmla="*/ 1094310 w 1536270"/>
              <a:gd name="connsiteY4" fmla="*/ 883920 h 883920"/>
              <a:gd name="connsiteX5" fmla="*/ 1094310 w 1536270"/>
              <a:gd name="connsiteY5" fmla="*/ 662940 h 883920"/>
              <a:gd name="connsiteX6" fmla="*/ 0 w 1536270"/>
              <a:gd name="connsiteY6" fmla="*/ 663633 h 883920"/>
              <a:gd name="connsiteX7" fmla="*/ 253787 w 1536270"/>
              <a:gd name="connsiteY7" fmla="*/ 214196 h 883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36270" h="883920">
                <a:moveTo>
                  <a:pt x="253787" y="214196"/>
                </a:moveTo>
                <a:lnTo>
                  <a:pt x="1094310" y="220980"/>
                </a:lnTo>
                <a:lnTo>
                  <a:pt x="1094310" y="0"/>
                </a:lnTo>
                <a:lnTo>
                  <a:pt x="1536270" y="441960"/>
                </a:lnTo>
                <a:lnTo>
                  <a:pt x="1094310" y="883920"/>
                </a:lnTo>
                <a:lnTo>
                  <a:pt x="1094310" y="662940"/>
                </a:lnTo>
                <a:lnTo>
                  <a:pt x="0" y="663633"/>
                </a:lnTo>
                <a:lnTo>
                  <a:pt x="253787" y="214196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sz="200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Left Arrow 10"/>
          <p:cNvSpPr/>
          <p:nvPr/>
        </p:nvSpPr>
        <p:spPr>
          <a:xfrm>
            <a:off x="4997310" y="4129050"/>
            <a:ext cx="1332412" cy="883921"/>
          </a:xfrm>
          <a:custGeom>
            <a:avLst/>
            <a:gdLst>
              <a:gd name="connsiteX0" fmla="*/ 0 w 1715589"/>
              <a:gd name="connsiteY0" fmla="*/ 441961 h 883921"/>
              <a:gd name="connsiteX1" fmla="*/ 441961 w 1715589"/>
              <a:gd name="connsiteY1" fmla="*/ 0 h 883921"/>
              <a:gd name="connsiteX2" fmla="*/ 441961 w 1715589"/>
              <a:gd name="connsiteY2" fmla="*/ 220980 h 883921"/>
              <a:gd name="connsiteX3" fmla="*/ 1715589 w 1715589"/>
              <a:gd name="connsiteY3" fmla="*/ 220980 h 883921"/>
              <a:gd name="connsiteX4" fmla="*/ 1715589 w 1715589"/>
              <a:gd name="connsiteY4" fmla="*/ 662941 h 883921"/>
              <a:gd name="connsiteX5" fmla="*/ 441961 w 1715589"/>
              <a:gd name="connsiteY5" fmla="*/ 662941 h 883921"/>
              <a:gd name="connsiteX6" fmla="*/ 441961 w 1715589"/>
              <a:gd name="connsiteY6" fmla="*/ 883921 h 883921"/>
              <a:gd name="connsiteX7" fmla="*/ 0 w 1715589"/>
              <a:gd name="connsiteY7" fmla="*/ 441961 h 883921"/>
              <a:gd name="connsiteX0" fmla="*/ 0 w 1715589"/>
              <a:gd name="connsiteY0" fmla="*/ 441961 h 883921"/>
              <a:gd name="connsiteX1" fmla="*/ 441961 w 1715589"/>
              <a:gd name="connsiteY1" fmla="*/ 0 h 883921"/>
              <a:gd name="connsiteX2" fmla="*/ 441961 w 1715589"/>
              <a:gd name="connsiteY2" fmla="*/ 220980 h 883921"/>
              <a:gd name="connsiteX3" fmla="*/ 1332412 w 1715589"/>
              <a:gd name="connsiteY3" fmla="*/ 220980 h 883921"/>
              <a:gd name="connsiteX4" fmla="*/ 1715589 w 1715589"/>
              <a:gd name="connsiteY4" fmla="*/ 662941 h 883921"/>
              <a:gd name="connsiteX5" fmla="*/ 441961 w 1715589"/>
              <a:gd name="connsiteY5" fmla="*/ 662941 h 883921"/>
              <a:gd name="connsiteX6" fmla="*/ 441961 w 1715589"/>
              <a:gd name="connsiteY6" fmla="*/ 883921 h 883921"/>
              <a:gd name="connsiteX7" fmla="*/ 0 w 1715589"/>
              <a:gd name="connsiteY7" fmla="*/ 441961 h 883921"/>
              <a:gd name="connsiteX0" fmla="*/ 0 w 1332412"/>
              <a:gd name="connsiteY0" fmla="*/ 441961 h 883921"/>
              <a:gd name="connsiteX1" fmla="*/ 441961 w 1332412"/>
              <a:gd name="connsiteY1" fmla="*/ 0 h 883921"/>
              <a:gd name="connsiteX2" fmla="*/ 441961 w 1332412"/>
              <a:gd name="connsiteY2" fmla="*/ 220980 h 883921"/>
              <a:gd name="connsiteX3" fmla="*/ 1332412 w 1332412"/>
              <a:gd name="connsiteY3" fmla="*/ 220980 h 883921"/>
              <a:gd name="connsiteX4" fmla="*/ 1140823 w 1332412"/>
              <a:gd name="connsiteY4" fmla="*/ 662941 h 883921"/>
              <a:gd name="connsiteX5" fmla="*/ 441961 w 1332412"/>
              <a:gd name="connsiteY5" fmla="*/ 662941 h 883921"/>
              <a:gd name="connsiteX6" fmla="*/ 441961 w 1332412"/>
              <a:gd name="connsiteY6" fmla="*/ 883921 h 883921"/>
              <a:gd name="connsiteX7" fmla="*/ 0 w 1332412"/>
              <a:gd name="connsiteY7" fmla="*/ 441961 h 883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32412" h="883921">
                <a:moveTo>
                  <a:pt x="0" y="441961"/>
                </a:moveTo>
                <a:lnTo>
                  <a:pt x="441961" y="0"/>
                </a:lnTo>
                <a:lnTo>
                  <a:pt x="441961" y="220980"/>
                </a:lnTo>
                <a:lnTo>
                  <a:pt x="1332412" y="220980"/>
                </a:lnTo>
                <a:lnTo>
                  <a:pt x="1140823" y="662941"/>
                </a:lnTo>
                <a:lnTo>
                  <a:pt x="441961" y="662941"/>
                </a:lnTo>
                <a:lnTo>
                  <a:pt x="441961" y="883921"/>
                </a:lnTo>
                <a:lnTo>
                  <a:pt x="0" y="441961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2025</a:t>
            </a:r>
            <a:endParaRPr lang="en-US" sz="200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Flowchart: Terminator 17"/>
          <p:cNvSpPr/>
          <p:nvPr/>
        </p:nvSpPr>
        <p:spPr>
          <a:xfrm>
            <a:off x="349111" y="502235"/>
            <a:ext cx="4293325" cy="262064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 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các điểm tập kết rác tự phát</a:t>
            </a:r>
            <a:endParaRPr lang="en-US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 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 thời gian, địa điểm thải bỏ chất thải rắn cồng kềnh</a:t>
            </a:r>
            <a:endParaRPr lang="en-US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- 100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t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uyến đường chính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hẻm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trên địa bàn thành phố được ban hành quy định về thời gian, địa điểm thải bỏ chất thải rắn sinh hoạt. </a:t>
            </a:r>
            <a:endParaRPr lang="en-US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1" name="Flowchart: Terminator 20"/>
          <p:cNvSpPr/>
          <p:nvPr/>
        </p:nvSpPr>
        <p:spPr>
          <a:xfrm>
            <a:off x="8244200" y="1059279"/>
            <a:ext cx="3099548" cy="4232366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 tốt phong trào “</a:t>
            </a:r>
            <a:r>
              <a:rPr lang="vi-VN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Chống chất thải nhựa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”, “</a:t>
            </a:r>
            <a:r>
              <a:rPr lang="vi-VN" i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 không với sản phẩm nhựa sử dụng một lần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N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gười dân tham gia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sự kiện, hoạt động ngoài trời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bỏ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rác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 có tình trạng bỏ rác thải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hẻm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tuyến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rạch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Flowchart: Terminator 21"/>
          <p:cNvSpPr/>
          <p:nvPr/>
        </p:nvSpPr>
        <p:spPr>
          <a:xfrm>
            <a:off x="897322" y="3584862"/>
            <a:ext cx="3901440" cy="199564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n-US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% hộ dân trên địa bàn thành phố tổ chức phân loại chất thải rắn sinh hoạt tại nguồn.</a:t>
            </a:r>
            <a:endParaRPr lang="en-US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dirty="0" smtClean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hông có tình trạng tồn đọ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 rác thải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NOXH,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trọ</a:t>
            </a:r>
            <a:endParaRPr lang="en-US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1931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433</TotalTime>
  <Words>332</Words>
  <Application>Microsoft Office PowerPoint</Application>
  <PresentationFormat>Custom</PresentationFormat>
  <Paragraphs>25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Basis</vt:lpstr>
      <vt:lpstr>Slide 1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Đông Thành</cp:lastModifiedBy>
  <cp:revision>53</cp:revision>
  <dcterms:created xsi:type="dcterms:W3CDTF">2023-08-04T02:18:01Z</dcterms:created>
  <dcterms:modified xsi:type="dcterms:W3CDTF">2023-08-16T02:32:36Z</dcterms:modified>
</cp:coreProperties>
</file>